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59" r:id="rId5"/>
    <p:sldId id="260" r:id="rId6"/>
    <p:sldId id="256" r:id="rId7"/>
  </p:sldIdLst>
  <p:sldSz cx="12192000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A4DBF-98FA-4B40-8A95-510F428A0040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4264F-DF32-461C-9AFE-B4C646D0A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947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A4DBF-98FA-4B40-8A95-510F428A0040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4264F-DF32-461C-9AFE-B4C646D0A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605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A4DBF-98FA-4B40-8A95-510F428A0040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4264F-DF32-461C-9AFE-B4C646D0A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880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A4DBF-98FA-4B40-8A95-510F428A0040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4264F-DF32-461C-9AFE-B4C646D0A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267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A4DBF-98FA-4B40-8A95-510F428A0040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4264F-DF32-461C-9AFE-B4C646D0A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043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A4DBF-98FA-4B40-8A95-510F428A0040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4264F-DF32-461C-9AFE-B4C646D0A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896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A4DBF-98FA-4B40-8A95-510F428A0040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4264F-DF32-461C-9AFE-B4C646D0A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485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A4DBF-98FA-4B40-8A95-510F428A0040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4264F-DF32-461C-9AFE-B4C646D0A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892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A4DBF-98FA-4B40-8A95-510F428A0040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4264F-DF32-461C-9AFE-B4C646D0A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275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A4DBF-98FA-4B40-8A95-510F428A0040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4264F-DF32-461C-9AFE-B4C646D0A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276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A4DBF-98FA-4B40-8A95-510F428A0040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4264F-DF32-461C-9AFE-B4C646D0A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398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A4DBF-98FA-4B40-8A95-510F428A0040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4264F-DF32-461C-9AFE-B4C646D0A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717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010" y="234081"/>
            <a:ext cx="10177670" cy="635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457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024" y="3234442"/>
            <a:ext cx="3897004" cy="27910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910" y="444834"/>
            <a:ext cx="4226242" cy="26202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272" y="444834"/>
            <a:ext cx="3950156" cy="26202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272" y="3234442"/>
            <a:ext cx="3950156" cy="263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88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93" y="1033670"/>
            <a:ext cx="11954747" cy="498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846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7" y="1057524"/>
            <a:ext cx="11967052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41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69" y="349814"/>
            <a:ext cx="10376452" cy="594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63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67" y="922351"/>
            <a:ext cx="11777895" cy="50888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66769" y="508883"/>
            <a:ext cx="5302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Eyes and head elevate to create flight. Move forwards!</a:t>
            </a:r>
          </a:p>
        </p:txBody>
      </p:sp>
    </p:spTree>
    <p:extLst>
      <p:ext uri="{BB962C8B-B14F-4D97-AF65-F5344CB8AC3E}">
        <p14:creationId xmlns:p14="http://schemas.microsoft.com/office/powerpoint/2010/main" val="3577222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11</Words>
  <Application>Microsoft Office PowerPoint</Application>
  <PresentationFormat>Widescreen</PresentationFormat>
  <Paragraphs>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Howden Joinery Group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Isaacs, Glen</dc:creator>
  <cp:lastModifiedBy>john king</cp:lastModifiedBy>
  <cp:revision>4</cp:revision>
  <cp:lastPrinted>2016-09-30T13:14:21Z</cp:lastPrinted>
  <dcterms:created xsi:type="dcterms:W3CDTF">2016-09-30T11:03:52Z</dcterms:created>
  <dcterms:modified xsi:type="dcterms:W3CDTF">2017-11-24T08:47:03Z</dcterms:modified>
</cp:coreProperties>
</file>